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1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7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74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39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3A172E-C8D3-927E-D812-911A81859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100" y="918133"/>
            <a:ext cx="4953000" cy="2481974"/>
          </a:xfrm>
        </p:spPr>
        <p:txBody>
          <a:bodyPr>
            <a:noAutofit/>
          </a:bodyPr>
          <a:lstStyle/>
          <a:p>
            <a:r>
              <a:rPr lang="es-ES" sz="4400" dirty="0"/>
              <a:t>La máquina más veloz de tote buxef</a:t>
            </a:r>
            <a:br>
              <a:rPr lang="es-ES" sz="4400" dirty="0"/>
            </a:br>
            <a:r>
              <a:rPr lang="es-ES" sz="4400" dirty="0"/>
              <a:t>fiaaaum</a:t>
            </a:r>
            <a:endParaRPr lang="es-419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D79C5-58FF-51F6-71C4-76327E6D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5" r="19646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rancesco Bernoulli PNG Images Transparent Background | PNG Play">
            <a:extLst>
              <a:ext uri="{FF2B5EF4-FFF2-40B4-BE49-F238E27FC236}">
                <a16:creationId xmlns:a16="http://schemas.microsoft.com/office/drawing/2014/main" id="{38366D60-D5C3-F93E-FF23-3A4836CD9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" r="-1" b="-1"/>
          <a:stretch/>
        </p:blipFill>
        <p:spPr bwMode="auto">
          <a:xfrm>
            <a:off x="730578" y="4212222"/>
            <a:ext cx="3400374" cy="14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B4F0F-B4E9-06D7-D320-2ADCCE5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30" y="128354"/>
            <a:ext cx="9905999" cy="1360898"/>
          </a:xfrm>
        </p:spPr>
        <p:txBody>
          <a:bodyPr/>
          <a:lstStyle/>
          <a:p>
            <a:r>
              <a:rPr lang="es-ES" dirty="0"/>
              <a:t>¿Qué es una competencia Robotracer?</a:t>
            </a:r>
            <a:endParaRPr lang="es-419" dirty="0"/>
          </a:p>
        </p:txBody>
      </p:sp>
      <p:pic>
        <p:nvPicPr>
          <p:cNvPr id="4" name="2014 All Japan Micromouse Contest RoboTracer CartisX04 Run">
            <a:hlinkClick r:id="" action="ppaction://media"/>
            <a:extLst>
              <a:ext uri="{FF2B5EF4-FFF2-40B4-BE49-F238E27FC236}">
                <a16:creationId xmlns:a16="http://schemas.microsoft.com/office/drawing/2014/main" id="{9BC24093-479D-04CD-5634-50A38D2E72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5717" y="1259375"/>
            <a:ext cx="6386430" cy="4789822"/>
          </a:xfrm>
        </p:spPr>
      </p:pic>
    </p:spTree>
    <p:extLst>
      <p:ext uri="{BB962C8B-B14F-4D97-AF65-F5344CB8AC3E}">
        <p14:creationId xmlns:p14="http://schemas.microsoft.com/office/powerpoint/2010/main" val="181369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EE029-59AB-0C13-33C9-D95E3E8C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91" y="674153"/>
            <a:ext cx="9905999" cy="1360898"/>
          </a:xfrm>
        </p:spPr>
        <p:txBody>
          <a:bodyPr/>
          <a:lstStyle/>
          <a:p>
            <a:r>
              <a:rPr lang="es-ES" dirty="0"/>
              <a:t>La pista: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8D2CE-F9FA-3A8F-2BC9-65FBCB34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617" y="2530808"/>
            <a:ext cx="4952999" cy="3653039"/>
          </a:xfrm>
        </p:spPr>
        <p:txBody>
          <a:bodyPr/>
          <a:lstStyle/>
          <a:p>
            <a:r>
              <a:rPr lang="es-ES" dirty="0"/>
              <a:t>Línea central a recorrer</a:t>
            </a:r>
          </a:p>
          <a:p>
            <a:r>
              <a:rPr lang="es-ES" dirty="0"/>
              <a:t>Marcadores a la derecha: Inicio/Fin</a:t>
            </a:r>
          </a:p>
          <a:p>
            <a:r>
              <a:rPr lang="es-ES" dirty="0"/>
              <a:t>Marcadores a la izquierda: Proximidad de curva</a:t>
            </a:r>
            <a:endParaRPr lang="es-419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6CCF04-1A7F-55E2-0093-EEF781E0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84" y="1881452"/>
            <a:ext cx="3870703" cy="35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0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03AE1-3CCD-491C-8BA1-4A65C63B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548" y="727161"/>
            <a:ext cx="9905999" cy="1360898"/>
          </a:xfrm>
        </p:spPr>
        <p:txBody>
          <a:bodyPr/>
          <a:lstStyle/>
          <a:p>
            <a:r>
              <a:rPr lang="es-ES" dirty="0"/>
              <a:t>¿Cómo es un Robotracer?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2218B-FB28-F33E-FA1F-3463B1FD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34" y="2497593"/>
            <a:ext cx="5748129" cy="32359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03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9627F-7227-CCB2-B119-9F3DB9F1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AEBE0D-799C-77D6-912F-5B228399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Arduino Nano</a:t>
            </a:r>
          </a:p>
          <a:p>
            <a:r>
              <a:rPr lang="es-ES" dirty="0"/>
              <a:t>Sensores infrarrojos TCRT5000</a:t>
            </a:r>
          </a:p>
          <a:p>
            <a:r>
              <a:rPr lang="es-ES" dirty="0"/>
              <a:t>Sensor infrarrojo QRT8A</a:t>
            </a:r>
          </a:p>
          <a:p>
            <a:r>
              <a:rPr lang="es-ES" dirty="0"/>
              <a:t> Driver de motores TB6612FNG</a:t>
            </a:r>
          </a:p>
          <a:p>
            <a:r>
              <a:rPr lang="es-ES" dirty="0"/>
              <a:t>Motores reductores</a:t>
            </a:r>
          </a:p>
          <a:p>
            <a:r>
              <a:rPr lang="es-ES" dirty="0" err="1"/>
              <a:t>Buzzer</a:t>
            </a:r>
            <a:r>
              <a:rPr lang="es-ES" dirty="0"/>
              <a:t> Pasivo</a:t>
            </a:r>
          </a:p>
          <a:p>
            <a:r>
              <a:rPr lang="es-ES" dirty="0"/>
              <a:t>Batería, chasis, ruedas, etc.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4975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DC54C-6834-2980-F81F-FA72B3EC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2831"/>
            <a:ext cx="9905999" cy="1360898"/>
          </a:xfrm>
        </p:spPr>
        <p:txBody>
          <a:bodyPr/>
          <a:lstStyle/>
          <a:p>
            <a:r>
              <a:rPr lang="es-ES" dirty="0"/>
              <a:t> Configuración</a:t>
            </a:r>
            <a:endParaRPr lang="es-419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34F14309-441C-5C47-AEEF-1EE908287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3943" r="28734" b="11623"/>
          <a:stretch/>
        </p:blipFill>
        <p:spPr>
          <a:xfrm>
            <a:off x="1340159" y="1797377"/>
            <a:ext cx="4755840" cy="41876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4FD4518-314C-66F2-F512-2B0C9DC3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947955"/>
            <a:ext cx="4860024" cy="50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7823C-09B2-8EFE-FAD4-3E8DACFC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49EF64E-B0E5-9580-C6DC-56B2B1357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173998"/>
            <a:ext cx="4570549" cy="47024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D265509-40F2-A98A-EEF4-8762557BF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25"/>
          <a:stretch/>
        </p:blipFill>
        <p:spPr>
          <a:xfrm>
            <a:off x="6276417" y="2719856"/>
            <a:ext cx="4570550" cy="24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6977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73</Words>
  <Application>Microsoft Office PowerPoint</Application>
  <PresentationFormat>Panorámica</PresentationFormat>
  <Paragraphs>16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Walbaum Display</vt:lpstr>
      <vt:lpstr>RegattaVTI</vt:lpstr>
      <vt:lpstr>La máquina más veloz de tote buxef fiaaaum</vt:lpstr>
      <vt:lpstr>¿Qué es una competencia Robotracer?</vt:lpstr>
      <vt:lpstr>La pista:</vt:lpstr>
      <vt:lpstr>¿Cómo es un Robotracer?</vt:lpstr>
      <vt:lpstr>Componentes</vt:lpstr>
      <vt:lpstr> Configuración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máquina más veloz de tote buxef fiaaaum</dc:title>
  <dc:creator>Ignacio Alberto Romero Aravena (ignacio.romero.a)</dc:creator>
  <cp:lastModifiedBy>ignacio.romero.a@uchile.cl</cp:lastModifiedBy>
  <cp:revision>15</cp:revision>
  <dcterms:created xsi:type="dcterms:W3CDTF">2022-07-02T17:22:55Z</dcterms:created>
  <dcterms:modified xsi:type="dcterms:W3CDTF">2022-08-17T16:48:26Z</dcterms:modified>
</cp:coreProperties>
</file>